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</p:sldIdLst>
  <p:sldSz cx="12192000" cy="1952625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4ECE55F-F719-4F78-9DB0-F2C652E88231}" v="3" dt="2025-03-04T11:17:02.95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78" d="100"/>
          <a:sy n="78" d="100"/>
        </p:scale>
        <p:origin x="77" y="12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6881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DA291868-D67D-9672-A11C-E310A0EB1AB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5950" y="-1"/>
            <a:ext cx="12203906" cy="195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98121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260330" rtl="0" eaLnBrk="1" latinLnBrk="0" hangingPunct="1">
        <a:lnSpc>
          <a:spcPct val="90000"/>
        </a:lnSpc>
        <a:spcBef>
          <a:spcPct val="0"/>
        </a:spcBef>
        <a:buNone/>
        <a:defRPr sz="125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65082" indent="-65082" algn="l" defTabSz="260330" rtl="0" eaLnBrk="1" latinLnBrk="0" hangingPunct="1">
        <a:lnSpc>
          <a:spcPct val="90000"/>
        </a:lnSpc>
        <a:spcBef>
          <a:spcPts val="285"/>
        </a:spcBef>
        <a:buFont typeface="Arial" panose="020B0604020202020204" pitchFamily="34" charset="0"/>
        <a:buChar char="•"/>
        <a:defRPr sz="797" kern="1200">
          <a:solidFill>
            <a:schemeClr val="tx1"/>
          </a:solidFill>
          <a:latin typeface="+mn-lt"/>
          <a:ea typeface="+mn-ea"/>
          <a:cs typeface="+mn-cs"/>
        </a:defRPr>
      </a:lvl1pPr>
      <a:lvl2pPr marL="195247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683" kern="1200">
          <a:solidFill>
            <a:schemeClr val="tx1"/>
          </a:solidFill>
          <a:latin typeface="+mn-lt"/>
          <a:ea typeface="+mn-ea"/>
          <a:cs typeface="+mn-cs"/>
        </a:defRPr>
      </a:lvl2pPr>
      <a:lvl3pPr marL="325412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69" kern="1200">
          <a:solidFill>
            <a:schemeClr val="tx1"/>
          </a:solidFill>
          <a:latin typeface="+mn-lt"/>
          <a:ea typeface="+mn-ea"/>
          <a:cs typeface="+mn-cs"/>
        </a:defRPr>
      </a:lvl3pPr>
      <a:lvl4pPr marL="455577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4pPr>
      <a:lvl5pPr marL="585742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5pPr>
      <a:lvl6pPr marL="715907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6pPr>
      <a:lvl7pPr marL="846071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7pPr>
      <a:lvl8pPr marL="976236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8pPr>
      <a:lvl9pPr marL="1106401" indent="-65082" algn="l" defTabSz="260330" rtl="0" eaLnBrk="1" latinLnBrk="0" hangingPunct="1">
        <a:lnSpc>
          <a:spcPct val="90000"/>
        </a:lnSpc>
        <a:spcBef>
          <a:spcPts val="142"/>
        </a:spcBef>
        <a:buFont typeface="Arial" panose="020B0604020202020204" pitchFamily="34" charset="0"/>
        <a:buChar char="•"/>
        <a:defRPr sz="51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1pPr>
      <a:lvl2pPr marL="130165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2pPr>
      <a:lvl3pPr marL="260330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3pPr>
      <a:lvl4pPr marL="390495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4pPr>
      <a:lvl5pPr marL="520659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5pPr>
      <a:lvl6pPr marL="650824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6pPr>
      <a:lvl7pPr marL="780989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7pPr>
      <a:lvl8pPr marL="911154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8pPr>
      <a:lvl9pPr marL="1041319" algn="l" defTabSz="260330" rtl="0" eaLnBrk="1" latinLnBrk="0" hangingPunct="1">
        <a:defRPr sz="51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5EEF33-290D-592C-5F4E-1E5971F98ADB}"/>
              </a:ext>
            </a:extLst>
          </p:cNvPr>
          <p:cNvSpPr txBox="1"/>
          <p:nvPr/>
        </p:nvSpPr>
        <p:spPr>
          <a:xfrm>
            <a:off x="7439681" y="1412538"/>
            <a:ext cx="750647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-25000" dirty="0">
                <a:latin typeface="Arial MT" pitchFamily="50" charset="0"/>
                <a:cs typeface="Arial" panose="020B0604020202020204" pitchFamily="34" charset="0"/>
              </a:rPr>
              <a:t>**</a:t>
            </a:r>
            <a:endParaRPr lang="en-IN" sz="2000" baseline="-25000" dirty="0">
              <a:latin typeface="Arial MT" pitchFamily="50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8A4D128-B14E-6500-3CBB-3BAB7B627A85}"/>
              </a:ext>
            </a:extLst>
          </p:cNvPr>
          <p:cNvSpPr txBox="1"/>
          <p:nvPr/>
        </p:nvSpPr>
        <p:spPr>
          <a:xfrm>
            <a:off x="8784689" y="1398330"/>
            <a:ext cx="475112" cy="2975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aseline="-25000" dirty="0">
                <a:latin typeface="Arial MT Black" panose="00000102000000010000" pitchFamily="2" charset="0"/>
                <a:cs typeface="Arial" panose="020B0604020202020204" pitchFamily="34" charset="0"/>
              </a:rPr>
              <a:t>*</a:t>
            </a:r>
            <a:endParaRPr lang="en-IN" sz="2000" baseline="-25000" dirty="0"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5" name="Callout: Left Arrow 4">
            <a:extLst>
              <a:ext uri="{FF2B5EF4-FFF2-40B4-BE49-F238E27FC236}">
                <a16:creationId xmlns:a16="http://schemas.microsoft.com/office/drawing/2014/main" id="{5DBEE97E-0B25-43DF-95D0-D7572ADC38F0}"/>
              </a:ext>
            </a:extLst>
          </p:cNvPr>
          <p:cNvSpPr/>
          <p:nvPr/>
        </p:nvSpPr>
        <p:spPr>
          <a:xfrm>
            <a:off x="8923756" y="426693"/>
            <a:ext cx="1041217" cy="5496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8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0" dirty="0">
                <a:solidFill>
                  <a:srgbClr val="000000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Company Logo Here </a:t>
            </a:r>
            <a:endParaRPr lang="en-IN" sz="770" dirty="0">
              <a:effectLst/>
              <a:latin typeface="Aptos" panose="020B0004020202020204" pitchFamily="34" charset="0"/>
              <a:ea typeface="Aptos" panose="020B0004020202020204" pitchFamily="34" charset="0"/>
              <a:cs typeface="Aptos" panose="020B0004020202020204" pitchFamily="34" charset="0"/>
            </a:endParaRPr>
          </a:p>
          <a:p>
            <a:pPr algn="ctr"/>
            <a:endParaRPr lang="en-IN" sz="770" dirty="0"/>
          </a:p>
        </p:txBody>
      </p:sp>
      <p:sp>
        <p:nvSpPr>
          <p:cNvPr id="6" name="Callout: Left Arrow 5">
            <a:extLst>
              <a:ext uri="{FF2B5EF4-FFF2-40B4-BE49-F238E27FC236}">
                <a16:creationId xmlns:a16="http://schemas.microsoft.com/office/drawing/2014/main" id="{DE7C3F08-0837-43F1-97DF-73EB32D42035}"/>
              </a:ext>
            </a:extLst>
          </p:cNvPr>
          <p:cNvSpPr/>
          <p:nvPr/>
        </p:nvSpPr>
        <p:spPr>
          <a:xfrm>
            <a:off x="9136979" y="1208728"/>
            <a:ext cx="827994" cy="549619"/>
          </a:xfrm>
          <a:prstGeom prst="leftArrowCallout">
            <a:avLst>
              <a:gd name="adj1" fmla="val 25000"/>
              <a:gd name="adj2" fmla="val 25000"/>
              <a:gd name="adj3" fmla="val 25000"/>
              <a:gd name="adj4" fmla="val 75885"/>
            </a:avLst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71" dirty="0">
                <a:solidFill>
                  <a:srgbClr val="000000"/>
                </a:solidFill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Include your booth no. and hall no. here</a:t>
            </a:r>
            <a:endParaRPr lang="en-IN" sz="1541" dirty="0"/>
          </a:p>
        </p:txBody>
      </p:sp>
    </p:spTree>
    <p:extLst>
      <p:ext uri="{BB962C8B-B14F-4D97-AF65-F5344CB8AC3E}">
        <p14:creationId xmlns:p14="http://schemas.microsoft.com/office/powerpoint/2010/main" val="1596974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>
            <a:extLst>
              <a:ext uri="{FF2B5EF4-FFF2-40B4-BE49-F238E27FC236}">
                <a16:creationId xmlns:a16="http://schemas.microsoft.com/office/drawing/2014/main" id="{064D7D47-D356-4AD4-A232-89104CE05FB2}"/>
              </a:ext>
            </a:extLst>
          </p:cNvPr>
          <p:cNvSpPr txBox="1"/>
          <p:nvPr/>
        </p:nvSpPr>
        <p:spPr>
          <a:xfrm>
            <a:off x="7430521" y="1367949"/>
            <a:ext cx="69182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A0022</a:t>
            </a:r>
            <a:endParaRPr lang="en-IN" sz="1600" baseline="-25000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B8408ACE-0A18-42FD-B3D8-C84DD32C637C}"/>
              </a:ext>
            </a:extLst>
          </p:cNvPr>
          <p:cNvSpPr txBox="1"/>
          <p:nvPr/>
        </p:nvSpPr>
        <p:spPr>
          <a:xfrm>
            <a:off x="8787222" y="1369633"/>
            <a:ext cx="691820" cy="256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aseline="-25000" dirty="0">
                <a:solidFill>
                  <a:schemeClr val="bg1"/>
                </a:solidFill>
                <a:latin typeface="Arial MT Black" panose="00000102000000010000" pitchFamily="2" charset="0"/>
                <a:cs typeface="Arial" panose="020B0604020202020204" pitchFamily="34" charset="0"/>
              </a:rPr>
              <a:t>1</a:t>
            </a:r>
            <a:endParaRPr lang="en-IN" sz="1600" baseline="-25000" dirty="0">
              <a:solidFill>
                <a:schemeClr val="bg1"/>
              </a:solidFill>
              <a:latin typeface="Arial MT Black" panose="00000102000000010000" pitchFamily="2" charset="0"/>
              <a:cs typeface="Arial" panose="020B0604020202020204" pitchFamily="34" charset="0"/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186C33C-B0FD-45E5-A15E-F9EB75893F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943" y="671479"/>
            <a:ext cx="3316975" cy="3553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5958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 Them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24</TotalTime>
  <Words>19</Words>
  <Application>Microsoft Office PowerPoint</Application>
  <PresentationFormat>Custom</PresentationFormat>
  <Paragraphs>6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Arial</vt:lpstr>
      <vt:lpstr>Arial MT</vt:lpstr>
      <vt:lpstr>Arial MT Black</vt:lpstr>
      <vt:lpstr>Office Theme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Rushabh Jadhav</dc:creator>
  <cp:lastModifiedBy>vish kawle</cp:lastModifiedBy>
  <cp:revision>6</cp:revision>
  <dcterms:created xsi:type="dcterms:W3CDTF">2025-02-19T11:52:46Z</dcterms:created>
  <dcterms:modified xsi:type="dcterms:W3CDTF">2025-09-16T07:13:51Z</dcterms:modified>
</cp:coreProperties>
</file>